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1"/>
  </p:notesMasterIdLst>
  <p:sldIdLst>
    <p:sldId id="60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610" r:id="rId297"/>
    <p:sldId id="611" r:id="rId298"/>
    <p:sldId id="612" r:id="rId299"/>
    <p:sldId id="613" r:id="rId300"/>
    <p:sldId id="614" r:id="rId301"/>
    <p:sldId id="682" r:id="rId302"/>
    <p:sldId id="615" r:id="rId303"/>
    <p:sldId id="683" r:id="rId304"/>
    <p:sldId id="616" r:id="rId305"/>
    <p:sldId id="617" r:id="rId306"/>
    <p:sldId id="618" r:id="rId307"/>
    <p:sldId id="619" r:id="rId308"/>
    <p:sldId id="620" r:id="rId309"/>
    <p:sldId id="621" r:id="rId310"/>
    <p:sldId id="622" r:id="rId311"/>
    <p:sldId id="623" r:id="rId312"/>
    <p:sldId id="624" r:id="rId313"/>
    <p:sldId id="625" r:id="rId314"/>
    <p:sldId id="626" r:id="rId315"/>
    <p:sldId id="627" r:id="rId316"/>
    <p:sldId id="628" r:id="rId317"/>
    <p:sldId id="629" r:id="rId318"/>
    <p:sldId id="630" r:id="rId319"/>
    <p:sldId id="631" r:id="rId320"/>
    <p:sldId id="632" r:id="rId321"/>
    <p:sldId id="633" r:id="rId322"/>
    <p:sldId id="634" r:id="rId323"/>
    <p:sldId id="635" r:id="rId324"/>
    <p:sldId id="636" r:id="rId325"/>
    <p:sldId id="637" r:id="rId326"/>
    <p:sldId id="638" r:id="rId327"/>
    <p:sldId id="639" r:id="rId328"/>
    <p:sldId id="640" r:id="rId329"/>
    <p:sldId id="641" r:id="rId330"/>
    <p:sldId id="642" r:id="rId331"/>
    <p:sldId id="643" r:id="rId332"/>
    <p:sldId id="644" r:id="rId333"/>
    <p:sldId id="645" r:id="rId334"/>
    <p:sldId id="646" r:id="rId335"/>
    <p:sldId id="647" r:id="rId336"/>
    <p:sldId id="648" r:id="rId337"/>
    <p:sldId id="649" r:id="rId338"/>
    <p:sldId id="650" r:id="rId339"/>
    <p:sldId id="651" r:id="rId340"/>
    <p:sldId id="652" r:id="rId341"/>
    <p:sldId id="653" r:id="rId342"/>
    <p:sldId id="654" r:id="rId343"/>
    <p:sldId id="655" r:id="rId344"/>
    <p:sldId id="656" r:id="rId345"/>
    <p:sldId id="657" r:id="rId346"/>
    <p:sldId id="658" r:id="rId347"/>
    <p:sldId id="659" r:id="rId348"/>
    <p:sldId id="660" r:id="rId349"/>
    <p:sldId id="661" r:id="rId350"/>
    <p:sldId id="662" r:id="rId351"/>
    <p:sldId id="663" r:id="rId352"/>
    <p:sldId id="664" r:id="rId353"/>
    <p:sldId id="665" r:id="rId354"/>
    <p:sldId id="666" r:id="rId355"/>
    <p:sldId id="667" r:id="rId356"/>
    <p:sldId id="668" r:id="rId357"/>
    <p:sldId id="669" r:id="rId358"/>
    <p:sldId id="670" r:id="rId359"/>
    <p:sldId id="671" r:id="rId360"/>
    <p:sldId id="672" r:id="rId361"/>
    <p:sldId id="673" r:id="rId362"/>
    <p:sldId id="674" r:id="rId363"/>
    <p:sldId id="675" r:id="rId364"/>
    <p:sldId id="676" r:id="rId365"/>
    <p:sldId id="677" r:id="rId366"/>
    <p:sldId id="678" r:id="rId367"/>
    <p:sldId id="679" r:id="rId368"/>
    <p:sldId id="680" r:id="rId369"/>
    <p:sldId id="681" r:id="rId37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45CFEAF-CCF2-4BF6-8E46-936C2544D73B}">
          <p14:sldIdLst>
            <p14:sldId id="609"/>
          </p14:sldIdLst>
        </p14:section>
        <p14:section name="Insertion" id="{74E42562-483F-41E8-A50F-8DED3795BAB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</p14:sldIdLst>
        </p14:section>
        <p14:section name="Deletion" id="{FD708B4B-A448-4DFF-964B-34F62DED352B}">
          <p14:sldIdLst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</p14:sldIdLst>
        </p14:section>
        <p14:section name="Report" id="{C35C57E7-DC39-43D8-A1FB-12EF5F97247D}">
          <p14:sldIdLst>
            <p14:sldId id="550"/>
            <p14:sldId id="610"/>
            <p14:sldId id="611"/>
            <p14:sldId id="612"/>
            <p14:sldId id="613"/>
            <p14:sldId id="614"/>
            <p14:sldId id="682"/>
            <p14:sldId id="615"/>
            <p14:sldId id="683"/>
          </p14:sldIdLst>
        </p14:section>
        <p14:section name="FIX UP" id="{72653978-24DB-4832-8DE5-AB04BB24D6ED}">
          <p14:sldIdLst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26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45" Type="http://schemas.openxmlformats.org/officeDocument/2006/relationships/slide" Target="slides/slide344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356" Type="http://schemas.openxmlformats.org/officeDocument/2006/relationships/slide" Target="slides/slide355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367" Type="http://schemas.openxmlformats.org/officeDocument/2006/relationships/slide" Target="slides/slide366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presProps" Target="presProp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theme" Target="theme/theme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tableStyles" Target="tableStyle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EB794-A2A7-42F9-8271-CD1AD72C21FE}" type="datetimeFigureOut">
              <a:rPr lang="en-US" smtClean="0"/>
              <a:t>5/28/2016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4D29C-205A-402E-9FAB-1338831E7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74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4D29C-205A-402E-9FAB-1338831E75FF}" type="slidenum">
              <a:rPr lang="en-US" smtClean="0"/>
              <a:t>301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31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4D29C-205A-402E-9FAB-1338831E75FF}" type="slidenum">
              <a:rPr lang="en-US" smtClean="0"/>
              <a:t>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01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2EB68-A015-499C-8CEC-D8979B955330}" type="datetimeFigureOut">
              <a:rPr lang="en-US" smtClean="0"/>
              <a:t>5/28/2016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2EA4-609F-452D-BA2B-9BC16579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2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2EB68-A015-499C-8CEC-D8979B955330}" type="datetimeFigureOut">
              <a:rPr lang="en-US" smtClean="0"/>
              <a:t>5/28/2016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2EA4-609F-452D-BA2B-9BC16579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26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2EB68-A015-499C-8CEC-D8979B955330}" type="datetimeFigureOut">
              <a:rPr lang="en-US" smtClean="0"/>
              <a:t>5/28/2016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2EA4-609F-452D-BA2B-9BC16579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4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2EB68-A015-499C-8CEC-D8979B955330}" type="datetimeFigureOut">
              <a:rPr lang="en-US" smtClean="0"/>
              <a:t>5/28/2016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2EA4-609F-452D-BA2B-9BC16579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53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2EB68-A015-499C-8CEC-D8979B955330}" type="datetimeFigureOut">
              <a:rPr lang="en-US" smtClean="0"/>
              <a:t>5/28/2016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2EA4-609F-452D-BA2B-9BC16579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87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2EB68-A015-499C-8CEC-D8979B955330}" type="datetimeFigureOut">
              <a:rPr lang="en-US" smtClean="0"/>
              <a:t>5/28/2016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2EA4-609F-452D-BA2B-9BC16579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5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2EB68-A015-499C-8CEC-D8979B955330}" type="datetimeFigureOut">
              <a:rPr lang="en-US" smtClean="0"/>
              <a:t>5/28/2016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2EA4-609F-452D-BA2B-9BC16579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7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2EB68-A015-499C-8CEC-D8979B955330}" type="datetimeFigureOut">
              <a:rPr lang="en-US" smtClean="0"/>
              <a:t>5/28/2016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2EA4-609F-452D-BA2B-9BC16579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48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2EB68-A015-499C-8CEC-D8979B955330}" type="datetimeFigureOut">
              <a:rPr lang="en-US" smtClean="0"/>
              <a:t>5/28/2016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2EA4-609F-452D-BA2B-9BC16579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57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2EB68-A015-499C-8CEC-D8979B955330}" type="datetimeFigureOut">
              <a:rPr lang="en-US" smtClean="0"/>
              <a:t>5/28/2016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2EA4-609F-452D-BA2B-9BC16579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25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2EB68-A015-499C-8CEC-D8979B955330}" type="datetimeFigureOut">
              <a:rPr lang="en-US" smtClean="0"/>
              <a:t>5/28/2016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42EA4-609F-452D-BA2B-9BC16579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23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2EB68-A015-499C-8CEC-D8979B955330}" type="datetimeFigureOut">
              <a:rPr lang="en-US" smtClean="0"/>
              <a:t>5/28/2016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42EA4-609F-452D-BA2B-9BC16579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16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7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4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9.png"/><Relationship Id="rId4" Type="http://schemas.openxmlformats.org/officeDocument/2006/relationships/image" Target="../media/image310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70347" y="1770131"/>
            <a:ext cx="18742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  <p:sp>
        <p:nvSpPr>
          <p:cNvPr id="3" name="Rectangle 2"/>
          <p:cNvSpPr/>
          <p:nvPr/>
        </p:nvSpPr>
        <p:spPr>
          <a:xfrm>
            <a:off x="2483220" y="2967335"/>
            <a:ext cx="722556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Buffer size = 16 elements</a:t>
            </a:r>
          </a:p>
          <a:p>
            <a:pPr algn="ctr"/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Fanout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8357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9575"/>
            <a:ext cx="12192000" cy="34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537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700"/>
            <a:ext cx="12192000" cy="3022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61568" y="488085"/>
            <a:ext cx="98237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Insert buffer contains 17 elements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629029" y="5446585"/>
            <a:ext cx="9878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find a child to sen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       </a:t>
            </a:r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downto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7371761" y="5391473"/>
                <a:ext cx="619337" cy="103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761" y="5391473"/>
                <a:ext cx="619337" cy="1033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629029" y="3007151"/>
            <a:ext cx="1322319" cy="11594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140643" y="3035431"/>
            <a:ext cx="999242" cy="114064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630837" y="3007151"/>
            <a:ext cx="659876" cy="11594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73897" y="3007151"/>
            <a:ext cx="377072" cy="11594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67646" y="2639505"/>
            <a:ext cx="1989055" cy="3864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447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1025"/>
            <a:ext cx="12192000" cy="31543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15412" y="469232"/>
            <a:ext cx="89349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 of insert buffer overflow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-157603" y="5371170"/>
            <a:ext cx="12507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Elements are also inserted in child structure</a:t>
            </a:r>
          </a:p>
        </p:txBody>
      </p:sp>
      <p:sp>
        <p:nvSpPr>
          <p:cNvPr id="5" name="Oval 4"/>
          <p:cNvSpPr/>
          <p:nvPr/>
        </p:nvSpPr>
        <p:spPr>
          <a:xfrm>
            <a:off x="1659118" y="3308808"/>
            <a:ext cx="1998482" cy="3582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988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600"/>
            <a:ext cx="12192000" cy="3098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428020" y="290123"/>
                <a:ext cx="8638391" cy="126797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Point buffer of leaf is now </a:t>
                </a:r>
                <a14:m>
                  <m:oMath xmlns:m="http://schemas.openxmlformats.org/officeDocument/2006/math">
                    <m:r>
                      <a:rPr lang="en-US" sz="5400" b="0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5400" b="0" cap="none" spc="0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cap="none" spc="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5400" b="0" i="0" cap="none" spc="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020" y="290123"/>
                <a:ext cx="8638391" cy="1267976"/>
              </a:xfrm>
              <a:prstGeom prst="rect">
                <a:avLst/>
              </a:prstGeom>
              <a:blipFill>
                <a:blip r:embed="rId3"/>
                <a:stretch>
                  <a:fillRect l="-3599" t="-1442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075942" y="5399450"/>
            <a:ext cx="53425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leaf must split</a:t>
            </a:r>
          </a:p>
        </p:txBody>
      </p:sp>
      <p:sp>
        <p:nvSpPr>
          <p:cNvPr id="5" name="Oval 4"/>
          <p:cNvSpPr/>
          <p:nvPr/>
        </p:nvSpPr>
        <p:spPr>
          <a:xfrm>
            <a:off x="669303" y="4543720"/>
            <a:ext cx="2092751" cy="4346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762054" y="4449452"/>
            <a:ext cx="1989055" cy="5289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970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5788"/>
            <a:ext cx="12192000" cy="31448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98336" y="459805"/>
            <a:ext cx="75166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 of the split of a leaf</a:t>
            </a:r>
          </a:p>
        </p:txBody>
      </p:sp>
    </p:spTree>
    <p:extLst>
      <p:ext uri="{BB962C8B-B14F-4D97-AF65-F5344CB8AC3E}">
        <p14:creationId xmlns:p14="http://schemas.microsoft.com/office/powerpoint/2010/main" val="25081014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2775"/>
            <a:ext cx="12192000" cy="30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984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438"/>
            <a:ext cx="12192000" cy="36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64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913"/>
            <a:ext cx="121920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48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5950"/>
            <a:ext cx="12192000" cy="308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97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1350"/>
            <a:ext cx="12192000" cy="30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3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125"/>
            <a:ext cx="12192000" cy="35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84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7263"/>
            <a:ext cx="121920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838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550"/>
            <a:ext cx="12192000" cy="28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9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8175"/>
            <a:ext cx="12192000" cy="304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60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3575"/>
            <a:ext cx="121920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13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875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40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1363"/>
            <a:ext cx="12192000" cy="28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09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5163"/>
            <a:ext cx="12192000" cy="29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8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7388"/>
            <a:ext cx="12192000" cy="294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2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213"/>
            <a:ext cx="121920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8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0"/>
            <a:ext cx="12192000" cy="279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4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7388"/>
            <a:ext cx="12192000" cy="294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65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3400"/>
            <a:ext cx="12192000" cy="32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83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9613"/>
            <a:ext cx="12192000" cy="28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8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4375"/>
            <a:ext cx="12192000" cy="288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03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6600"/>
            <a:ext cx="12192000" cy="2844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25651" y="535219"/>
            <a:ext cx="63300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split a leaf again…</a:t>
            </a:r>
          </a:p>
        </p:txBody>
      </p:sp>
    </p:spTree>
    <p:extLst>
      <p:ext uri="{BB962C8B-B14F-4D97-AF65-F5344CB8AC3E}">
        <p14:creationId xmlns:p14="http://schemas.microsoft.com/office/powerpoint/2010/main" val="35516103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7238"/>
            <a:ext cx="12192000" cy="28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2621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7875"/>
            <a:ext cx="12192000" cy="27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615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4038"/>
            <a:ext cx="12192000" cy="320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998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2800"/>
            <a:ext cx="121920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98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9938"/>
            <a:ext cx="12192000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87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575"/>
            <a:ext cx="12192000" cy="27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24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9913"/>
            <a:ext cx="12192000" cy="31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56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563"/>
            <a:ext cx="12192000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0924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738"/>
            <a:ext cx="12192000" cy="26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24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9463"/>
            <a:ext cx="12192000" cy="27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87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0100"/>
            <a:ext cx="12192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5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1025"/>
            <a:ext cx="12192000" cy="315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80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0263"/>
            <a:ext cx="12192000" cy="26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74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2163"/>
            <a:ext cx="121920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85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9625"/>
            <a:ext cx="12192000" cy="269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54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12192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26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75"/>
            <a:ext cx="12192000" cy="263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83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0100"/>
            <a:ext cx="12192000" cy="271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23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525"/>
            <a:ext cx="121920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6959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563"/>
            <a:ext cx="12192000" cy="26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61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663"/>
            <a:ext cx="12192000" cy="26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54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4713"/>
            <a:ext cx="12192000" cy="25685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3701" y="601207"/>
            <a:ext cx="34932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again…</a:t>
            </a:r>
          </a:p>
        </p:txBody>
      </p:sp>
    </p:spTree>
    <p:extLst>
      <p:ext uri="{BB962C8B-B14F-4D97-AF65-F5344CB8AC3E}">
        <p14:creationId xmlns:p14="http://schemas.microsoft.com/office/powerpoint/2010/main" val="38012150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3450"/>
            <a:ext cx="12192000" cy="244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7716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9325"/>
            <a:ext cx="12192000" cy="24193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58347" y="723756"/>
            <a:ext cx="90753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now have a too high degree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8411" y="4909505"/>
            <a:ext cx="10715176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Root splits into two</a:t>
            </a:r>
          </a:p>
          <a:p>
            <a:pPr algn="ctr"/>
            <a:r>
              <a:rPr lang="en-US" sz="4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Distribute </a:t>
            </a:r>
            <a:r>
              <a:rPr lang="en-US" sz="4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pb</a:t>
            </a:r>
            <a:r>
              <a:rPr lang="en-US" sz="4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4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ib</a:t>
            </a:r>
            <a:r>
              <a:rPr lang="en-US" sz="4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and </a:t>
            </a:r>
            <a:r>
              <a:rPr lang="en-US" sz="4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  <a:r>
              <a:rPr lang="en-US" sz="4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between new nodes</a:t>
            </a:r>
            <a:endParaRPr lang="en-US" sz="4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0989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613"/>
            <a:ext cx="12192000" cy="4422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55607" y="103695"/>
            <a:ext cx="70807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Lots of events are added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36161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613"/>
            <a:ext cx="12192000" cy="44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3466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675"/>
            <a:ext cx="12192000" cy="418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8156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675"/>
            <a:ext cx="12192000" cy="418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8437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325"/>
            <a:ext cx="121920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46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175"/>
            <a:ext cx="12192000" cy="405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9139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325"/>
            <a:ext cx="121920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320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3213"/>
            <a:ext cx="12192000" cy="37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483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3213"/>
            <a:ext cx="12192000" cy="37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3452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863"/>
            <a:ext cx="12192000" cy="347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398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863"/>
            <a:ext cx="12192000" cy="347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8610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863"/>
            <a:ext cx="12192000" cy="347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1089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863"/>
            <a:ext cx="12192000" cy="347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33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763"/>
            <a:ext cx="12192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8622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763"/>
            <a:ext cx="12192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2700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9888"/>
            <a:ext cx="12192000" cy="35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97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775"/>
            <a:ext cx="12192000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27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9888"/>
            <a:ext cx="12192000" cy="35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62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775"/>
            <a:ext cx="12192000" cy="334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940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775"/>
            <a:ext cx="12192000" cy="334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75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775"/>
            <a:ext cx="12192000" cy="334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686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6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825"/>
            <a:ext cx="12192000" cy="33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558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6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963"/>
            <a:ext cx="12192000" cy="41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497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6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950"/>
            <a:ext cx="121920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657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6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1613"/>
            <a:ext cx="121920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362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425"/>
            <a:ext cx="121920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3299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6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5913"/>
            <a:ext cx="12192000" cy="368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73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038"/>
            <a:ext cx="12192000" cy="37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9716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6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725"/>
            <a:ext cx="121920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0903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6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975"/>
            <a:ext cx="12192000" cy="34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9552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438"/>
            <a:ext cx="12192000" cy="341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4487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975"/>
            <a:ext cx="12192000" cy="34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196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7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9263"/>
            <a:ext cx="121920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2104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7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975"/>
            <a:ext cx="12192000" cy="34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0716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7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0"/>
            <a:ext cx="121920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4698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7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325"/>
            <a:ext cx="121920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0515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7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325"/>
            <a:ext cx="121920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5691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7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325"/>
            <a:ext cx="121920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33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7088"/>
            <a:ext cx="12192000" cy="26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0135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7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325"/>
            <a:ext cx="121920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9956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7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325"/>
            <a:ext cx="121920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5206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8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200"/>
            <a:ext cx="121920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472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8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5838"/>
            <a:ext cx="121920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0383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8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938"/>
            <a:ext cx="121920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1903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8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150"/>
            <a:ext cx="121920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7205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8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150"/>
            <a:ext cx="121920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1253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8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025"/>
            <a:ext cx="12192000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630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8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025"/>
            <a:ext cx="12192000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298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8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7138"/>
            <a:ext cx="12192000" cy="440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98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12192000" cy="342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4925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8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0"/>
            <a:ext cx="12192000" cy="434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7308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8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075"/>
            <a:ext cx="12192000" cy="514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2615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9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0"/>
            <a:ext cx="12192000" cy="507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8098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9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775"/>
            <a:ext cx="12192000" cy="486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2152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9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113"/>
            <a:ext cx="12192000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7005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3475"/>
            <a:ext cx="12192000" cy="458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6700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9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75"/>
            <a:ext cx="12192000" cy="45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2473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413"/>
            <a:ext cx="12192000" cy="431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706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9050"/>
            <a:ext cx="12192000" cy="42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1610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113"/>
            <a:ext cx="12192000" cy="40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55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2650"/>
            <a:ext cx="12192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62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0113"/>
            <a:ext cx="12192000" cy="251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9640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688"/>
            <a:ext cx="12192000" cy="39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4664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350"/>
            <a:ext cx="12192000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3713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338"/>
            <a:ext cx="12192000" cy="39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6408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1763"/>
            <a:ext cx="12192000" cy="405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3530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7163"/>
            <a:ext cx="12192000" cy="40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5462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588"/>
            <a:ext cx="12192000" cy="40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078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5575"/>
            <a:ext cx="12192000" cy="400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346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9825"/>
            <a:ext cx="12192000" cy="45783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50638" y="139294"/>
            <a:ext cx="77628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will now show deletion</a:t>
            </a:r>
          </a:p>
        </p:txBody>
      </p:sp>
    </p:spTree>
    <p:extLst>
      <p:ext uri="{BB962C8B-B14F-4D97-AF65-F5344CB8AC3E}">
        <p14:creationId xmlns:p14="http://schemas.microsoft.com/office/powerpoint/2010/main" val="233777405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338"/>
            <a:ext cx="12192000" cy="39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696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113"/>
            <a:ext cx="12192000" cy="40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96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5150"/>
            <a:ext cx="121920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2245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688"/>
            <a:ext cx="12192000" cy="39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4404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9825"/>
            <a:ext cx="12192000" cy="45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477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338"/>
            <a:ext cx="12192000" cy="39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9768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113"/>
            <a:ext cx="12192000" cy="40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4566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688"/>
            <a:ext cx="12192000" cy="39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29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9825"/>
            <a:ext cx="12192000" cy="45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3866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338"/>
            <a:ext cx="12192000" cy="39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9030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113"/>
            <a:ext cx="12192000" cy="40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2995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688"/>
            <a:ext cx="12192000" cy="39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506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9825"/>
            <a:ext cx="12192000" cy="45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10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375"/>
            <a:ext cx="121920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0598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338"/>
            <a:ext cx="12192000" cy="39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5033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113"/>
            <a:ext cx="12192000" cy="40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1901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688"/>
            <a:ext cx="12192000" cy="39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2458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9825"/>
            <a:ext cx="12192000" cy="45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614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338"/>
            <a:ext cx="12192000" cy="39957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081125" y="242988"/>
                <a:ext cx="8029762" cy="126797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Delete buffer overflows 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b="0" cap="none" spc="0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cap="none" spc="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5400" b="0" i="0" cap="none" spc="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25" y="242988"/>
                <a:ext cx="8029762" cy="1267976"/>
              </a:xfrm>
              <a:prstGeom prst="rect">
                <a:avLst/>
              </a:prstGeom>
              <a:blipFill>
                <a:blip r:embed="rId3"/>
                <a:stretch>
                  <a:fillRect l="-3869" t="-144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972359" y="5463486"/>
                <a:ext cx="10247292" cy="133632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b="0" cap="none" spc="0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5400" b="0" cap="none" spc="0" dirty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5400" b="0" i="1" cap="none" spc="0" dirty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𝑑𝑏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5400" b="0" i="1" cap="none" spc="0" dirty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b="0" i="1" cap="none" spc="0" dirty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5400" b="0" i="1" cap="none" spc="0" dirty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elements to send down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59" y="5463486"/>
                <a:ext cx="10247292" cy="1336328"/>
              </a:xfrm>
              <a:prstGeom prst="rect">
                <a:avLst/>
              </a:prstGeom>
              <a:blipFill>
                <a:blip r:embed="rId4"/>
                <a:stretch>
                  <a:fillRect l="-3036" r="-3214" b="-17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3883843" y="2281287"/>
            <a:ext cx="443060" cy="30165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1125" y="2620652"/>
            <a:ext cx="1944120" cy="1157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58389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850"/>
            <a:ext cx="12192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8684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075"/>
            <a:ext cx="12192000" cy="413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8861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850"/>
            <a:ext cx="12192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3555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838"/>
            <a:ext cx="12192000" cy="41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527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850"/>
            <a:ext cx="12192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84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3100"/>
            <a:ext cx="12192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081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838"/>
            <a:ext cx="12192000" cy="41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8070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513"/>
            <a:ext cx="121920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0873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075"/>
            <a:ext cx="12192000" cy="41322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6907" y="252416"/>
            <a:ext cx="10758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 overflows in the deletion buffer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848412" y="2469823"/>
            <a:ext cx="3110846" cy="1282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55045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063"/>
            <a:ext cx="12192000" cy="433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4333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638"/>
            <a:ext cx="121920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0708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063"/>
            <a:ext cx="12192000" cy="433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9545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12192000" cy="4267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83696" y="252415"/>
            <a:ext cx="96246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Point buffer underflows in node 6</a:t>
            </a:r>
          </a:p>
        </p:txBody>
      </p:sp>
    </p:spTree>
    <p:extLst>
      <p:ext uri="{BB962C8B-B14F-4D97-AF65-F5344CB8AC3E}">
        <p14:creationId xmlns:p14="http://schemas.microsoft.com/office/powerpoint/2010/main" val="265363198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325"/>
            <a:ext cx="12192000" cy="41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4157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325"/>
            <a:ext cx="12192000" cy="41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1424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850"/>
            <a:ext cx="12192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52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700"/>
            <a:ext cx="121920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3032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850"/>
            <a:ext cx="12192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110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850"/>
            <a:ext cx="12192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6604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850"/>
            <a:ext cx="12192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4637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850"/>
            <a:ext cx="12192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310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3838"/>
            <a:ext cx="12192000" cy="38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8390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3475"/>
            <a:ext cx="12192000" cy="458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5500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5225"/>
            <a:ext cx="121920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334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413"/>
            <a:ext cx="12192000" cy="431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969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575"/>
            <a:ext cx="12192000" cy="42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266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113"/>
            <a:ext cx="12192000" cy="40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1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5175"/>
            <a:ext cx="12192000" cy="278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98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688"/>
            <a:ext cx="12192000" cy="39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5169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113"/>
            <a:ext cx="12192000" cy="40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2283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338"/>
            <a:ext cx="12192000" cy="39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67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113"/>
            <a:ext cx="12192000" cy="40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822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7163"/>
            <a:ext cx="12192000" cy="40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261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113"/>
            <a:ext cx="12192000" cy="40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6029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688"/>
            <a:ext cx="12192000" cy="39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1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9825"/>
            <a:ext cx="12192000" cy="45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58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338"/>
            <a:ext cx="12192000" cy="39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35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850"/>
            <a:ext cx="12192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93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2675"/>
            <a:ext cx="12192000" cy="21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1153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075"/>
            <a:ext cx="12192000" cy="413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5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850"/>
            <a:ext cx="12192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00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838"/>
            <a:ext cx="12192000" cy="41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40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850"/>
            <a:ext cx="12192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12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6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838"/>
            <a:ext cx="12192000" cy="41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10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6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513"/>
            <a:ext cx="121920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88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6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075"/>
            <a:ext cx="12192000" cy="413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1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6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063"/>
            <a:ext cx="12192000" cy="433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83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638"/>
            <a:ext cx="121920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5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6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063"/>
            <a:ext cx="12192000" cy="433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60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7725"/>
            <a:ext cx="12192000" cy="262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145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6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12192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22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6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850"/>
            <a:ext cx="12192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16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850"/>
            <a:ext cx="12192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08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850"/>
            <a:ext cx="12192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23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7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850"/>
            <a:ext cx="12192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76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7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850"/>
            <a:ext cx="12192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93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7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3838"/>
            <a:ext cx="12192000" cy="38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12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7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12192000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0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7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5550"/>
            <a:ext cx="121920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78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7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850"/>
            <a:ext cx="12192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34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1888"/>
            <a:ext cx="12192000" cy="20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47292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7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838"/>
            <a:ext cx="12192000" cy="41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91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7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850"/>
            <a:ext cx="12192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04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8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075"/>
            <a:ext cx="12192000" cy="413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90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8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850"/>
            <a:ext cx="12192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3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8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7313"/>
            <a:ext cx="12192000" cy="41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6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8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850"/>
            <a:ext cx="12192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36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8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838"/>
            <a:ext cx="12192000" cy="41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29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8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513"/>
            <a:ext cx="121920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70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8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075"/>
            <a:ext cx="12192000" cy="413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05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8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850"/>
            <a:ext cx="12192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20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7575"/>
            <a:ext cx="12192000" cy="248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5996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8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075"/>
            <a:ext cx="12192000" cy="413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39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8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850"/>
            <a:ext cx="12192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78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9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838"/>
            <a:ext cx="12192000" cy="41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27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9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850"/>
            <a:ext cx="12192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62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9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838"/>
            <a:ext cx="12192000" cy="41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35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513"/>
            <a:ext cx="12192000" cy="47529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3009195" y="0"/>
                <a:ext cx="617361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Query: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5400" b="0" cap="none" spc="0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400" b="0" cap="none" spc="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5400" b="0" i="0" cap="none" spc="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,5</m:t>
                        </m:r>
                      </m:e>
                    </m:d>
                    <m:r>
                      <a:rPr lang="en-US" sz="5400" b="0" i="1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5400" b="0" i="1" cap="none" spc="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400" b="0" i="0" cap="none" spc="0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5400" b="0" i="0" cap="none" spc="0" dirty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,∞</m:t>
                        </m:r>
                      </m:e>
                    </m:d>
                  </m:oMath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195" y="0"/>
                <a:ext cx="6173614" cy="923330"/>
              </a:xfrm>
              <a:prstGeom prst="rect">
                <a:avLst/>
              </a:prstGeom>
              <a:blipFill>
                <a:blip r:embed="rId3"/>
                <a:stretch>
                  <a:fillRect l="-5138" t="-19868" b="-45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713634" y="5805488"/>
            <a:ext cx="276473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1.Identify children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Push down updates</a:t>
            </a:r>
          </a:p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Report points in query</a:t>
            </a:r>
          </a:p>
        </p:txBody>
      </p:sp>
    </p:spTree>
    <p:extLst>
      <p:ext uri="{BB962C8B-B14F-4D97-AF65-F5344CB8AC3E}">
        <p14:creationId xmlns:p14="http://schemas.microsoft.com/office/powerpoint/2010/main" val="413448935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513"/>
            <a:ext cx="12192000" cy="47529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0648629" y="0"/>
                <a:ext cx="15433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1,5</m:t>
                          </m:r>
                        </m:e>
                      </m:d>
                      <m:r>
                        <a:rPr lang="en-US" i="1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,∞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629" y="0"/>
                <a:ext cx="1543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347637" y="163020"/>
            <a:ext cx="74967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Identify children in root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42108" y="2762251"/>
            <a:ext cx="820132" cy="47134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415634" y="2813255"/>
                <a:ext cx="14872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pc="50" dirty="0" smtClean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spc="50" dirty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0,2</m:t>
                          </m:r>
                        </m:e>
                      </m:d>
                      <m:r>
                        <a:rPr lang="en-US" b="1" spc="50" dirty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pc="50" dirty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spc="50" dirty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1,5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634" y="2813255"/>
                <a:ext cx="148726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7185971" y="2762251"/>
            <a:ext cx="764497" cy="54884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7702916" y="2782669"/>
                <a:ext cx="16892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pc="50" dirty="0" smtClean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pc="50" dirty="0" smtClean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spc="50" dirty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pc="50" dirty="0" smtClean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</m:d>
                      <m:r>
                        <a:rPr lang="en-US" b="1" spc="50" dirty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pc="50" dirty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spc="50" dirty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1,5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916" y="2782669"/>
                <a:ext cx="16892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83536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513"/>
            <a:ext cx="12192000" cy="47529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0648629" y="0"/>
                <a:ext cx="15433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1,5</m:t>
                          </m:r>
                        </m:e>
                      </m:d>
                      <m:r>
                        <a:rPr lang="en-US" i="1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,∞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629" y="0"/>
                <a:ext cx="1543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470573" y="163020"/>
            <a:ext cx="92508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Push down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updates from root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42108" y="2762251"/>
            <a:ext cx="820132" cy="47134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415634" y="2813255"/>
                <a:ext cx="14872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pc="50" dirty="0" smtClean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spc="50" dirty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0,2</m:t>
                          </m:r>
                        </m:e>
                      </m:d>
                      <m:r>
                        <a:rPr lang="en-US" b="1" spc="50" dirty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pc="50" dirty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spc="50" dirty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1,5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634" y="2813255"/>
                <a:ext cx="148726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7185971" y="2762251"/>
            <a:ext cx="764497" cy="54884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7702916" y="2782669"/>
                <a:ext cx="16892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pc="50" dirty="0" smtClean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pc="50" dirty="0" smtClean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spc="50" dirty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pc="50" dirty="0" smtClean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</m:d>
                      <m:r>
                        <a:rPr lang="en-US" b="1" spc="50" dirty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pc="50" dirty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spc="50" dirty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1,5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916" y="2782669"/>
                <a:ext cx="16892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606725" y="2152891"/>
            <a:ext cx="2060293" cy="1851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6725" y="2121679"/>
            <a:ext cx="1723810" cy="2476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07623" y="3618411"/>
            <a:ext cx="1841863" cy="261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0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-0.18893 0.2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53" y="1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513"/>
            <a:ext cx="12192000" cy="47529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0648629" y="0"/>
                <a:ext cx="15433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1,5</m:t>
                          </m:r>
                        </m:e>
                      </m:d>
                      <m:r>
                        <a:rPr lang="en-US" i="1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,∞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629" y="0"/>
                <a:ext cx="1543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737203" y="163020"/>
            <a:ext cx="67176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Report points in root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42108" y="2762251"/>
            <a:ext cx="820132" cy="47134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415634" y="2813255"/>
                <a:ext cx="14872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pc="50" dirty="0" smtClean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spc="50" dirty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0,2</m:t>
                          </m:r>
                        </m:e>
                      </m:d>
                      <m:r>
                        <a:rPr lang="en-US" b="1" spc="50" dirty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pc="50" dirty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spc="50" dirty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1,5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634" y="2813255"/>
                <a:ext cx="148726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7185971" y="2762251"/>
            <a:ext cx="764497" cy="54884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7702916" y="2782669"/>
                <a:ext cx="16892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pc="50" dirty="0" smtClean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pc="50" dirty="0" smtClean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spc="50" dirty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pc="50" dirty="0" smtClean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</m:d>
                      <m:r>
                        <a:rPr lang="en-US" b="1" spc="50" dirty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pc="50" dirty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spc="50" dirty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1,5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916" y="2782669"/>
                <a:ext cx="16892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86255" y="5805488"/>
                <a:ext cx="11175560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report points in CS</a:t>
                </a:r>
                <a14:m>
                  <m:oMath xmlns:m="http://schemas.openxmlformats.org/officeDocument/2006/math">
                    <m:r>
                      <a:rPr lang="en-US" sz="5400" b="0" i="0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5400" b="0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∩</m:t>
                    </m:r>
                    <m:d>
                      <m:dPr>
                        <m:begChr m:val="["/>
                        <m:endChr m:val="]"/>
                        <m:ctrlPr>
                          <a:rPr lang="en-US" sz="540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40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1,5</m:t>
                        </m:r>
                      </m:e>
                    </m:d>
                    <m:r>
                      <a:rPr lang="en-US" sz="5400" i="1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5400" i="1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400" b="0" i="0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540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,∞</m:t>
                        </m:r>
                      </m:e>
                    </m:d>
                  </m:oMath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55" y="5805488"/>
                <a:ext cx="11175560" cy="923330"/>
              </a:xfrm>
              <a:prstGeom prst="rect">
                <a:avLst/>
              </a:prstGeom>
              <a:blipFill>
                <a:blip r:embed="rId6"/>
                <a:stretch>
                  <a:fillRect l="-2673" t="-19737" b="-44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285397" y="2115403"/>
            <a:ext cx="2429302" cy="3002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50006" y="2314032"/>
            <a:ext cx="9169757" cy="49922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197290" y="3658247"/>
            <a:ext cx="1869743" cy="231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1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1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513"/>
            <a:ext cx="12192000" cy="47529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0648629" y="0"/>
                <a:ext cx="15433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1,5</m:t>
                          </m:r>
                        </m:e>
                      </m:d>
                      <m:r>
                        <a:rPr lang="en-US" i="1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,∞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629" y="0"/>
                <a:ext cx="1543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971765" y="163020"/>
            <a:ext cx="82484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Identify children in node 7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675809" y="4648131"/>
            <a:ext cx="154546" cy="3693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500056" y="4611959"/>
            <a:ext cx="193183" cy="4055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626591" y="2142698"/>
            <a:ext cx="1965278" cy="2183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199565" y="3646226"/>
            <a:ext cx="1965278" cy="2183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7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50" y="0"/>
            <a:ext cx="9434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9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6338"/>
            <a:ext cx="12192000" cy="196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53712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513"/>
            <a:ext cx="12192000" cy="47529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0648629" y="0"/>
                <a:ext cx="15433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1,5</m:t>
                          </m:r>
                        </m:e>
                      </m:d>
                      <m:r>
                        <a:rPr lang="en-US" i="1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,∞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629" y="0"/>
                <a:ext cx="1543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94706" y="163020"/>
            <a:ext cx="100026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Push down updates from node 7</a:t>
            </a:r>
          </a:p>
        </p:txBody>
      </p:sp>
      <p:sp>
        <p:nvSpPr>
          <p:cNvPr id="8" name="Rectangle 7"/>
          <p:cNvSpPr/>
          <p:nvPr/>
        </p:nvSpPr>
        <p:spPr>
          <a:xfrm>
            <a:off x="5383369" y="3928056"/>
            <a:ext cx="1416676" cy="2704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135" y="3939474"/>
            <a:ext cx="1257143" cy="2476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134" y="3962312"/>
            <a:ext cx="1257143" cy="247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630" y="5054633"/>
            <a:ext cx="3466667" cy="92381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00042" y="3939474"/>
            <a:ext cx="4905255" cy="2476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705" y="4263720"/>
            <a:ext cx="4752381" cy="23809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626591" y="2142698"/>
            <a:ext cx="1965278" cy="2183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144973" y="3646227"/>
            <a:ext cx="1965278" cy="2183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9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12578 0.222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1111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0.29049 0.0483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8" y="240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0648629" y="0"/>
                <a:ext cx="15433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1,5</m:t>
                          </m:r>
                        </m:e>
                      </m:d>
                      <m:r>
                        <a:rPr lang="en-US" i="1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,∞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629" y="0"/>
                <a:ext cx="1543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361341" y="163020"/>
            <a:ext cx="74693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Report points in node 7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08223" y="5771651"/>
                <a:ext cx="11175560" cy="175432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report points in CS</a:t>
                </a:r>
                <a14:m>
                  <m:oMath xmlns:m="http://schemas.openxmlformats.org/officeDocument/2006/math">
                    <m:r>
                      <a:rPr lang="en-US" sz="5400" b="0" i="0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5400" b="0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∩</m:t>
                    </m:r>
                    <m:d>
                      <m:dPr>
                        <m:begChr m:val="["/>
                        <m:endChr m:val="]"/>
                        <m:ctrlPr>
                          <a:rPr lang="en-US" sz="540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40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1,5</m:t>
                        </m:r>
                      </m:e>
                    </m:d>
                    <m:r>
                      <a:rPr lang="en-US" sz="5400" i="1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5400" i="1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400" b="0" i="0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540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,∞</m:t>
                        </m:r>
                      </m:e>
                    </m:d>
                  </m:oMath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23" y="5771651"/>
                <a:ext cx="11175560" cy="1754326"/>
              </a:xfrm>
              <a:prstGeom prst="rect">
                <a:avLst/>
              </a:prstGeom>
              <a:blipFill>
                <a:blip r:embed="rId4"/>
                <a:stretch>
                  <a:fillRect l="-2617" t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" y="947648"/>
            <a:ext cx="12192000" cy="496270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413326" y="4133589"/>
            <a:ext cx="2931090" cy="3757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5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0648629" y="0"/>
                <a:ext cx="15433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1,5</m:t>
                          </m:r>
                        </m:e>
                      </m:d>
                      <m:r>
                        <a:rPr lang="en-US" i="1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,∞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629" y="0"/>
                <a:ext cx="1543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558934" y="163020"/>
            <a:ext cx="7074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Report points in leaf 2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667365" y="5872776"/>
                <a:ext cx="9082743" cy="147732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5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report points in </a:t>
                </a:r>
                <a14:m>
                  <m:oMath xmlns:m="http://schemas.openxmlformats.org/officeDocument/2006/math">
                    <m:r>
                      <a:rPr lang="en-US" sz="4500" b="0" i="0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500" b="0" i="0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4500" b="0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∩</m:t>
                    </m:r>
                    <m:d>
                      <m:dPr>
                        <m:begChr m:val="["/>
                        <m:endChr m:val="]"/>
                        <m:ctrlPr>
                          <a:rPr lang="en-US" sz="450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1,5</m:t>
                        </m:r>
                      </m:e>
                    </m:d>
                    <m:r>
                      <a:rPr lang="en-US" sz="4500" i="1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4500" i="1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500" b="0" i="0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450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,∞</m:t>
                        </m:r>
                      </m:e>
                    </m:d>
                  </m:oMath>
                </a14:m>
                <a:endParaRPr lang="en-US" sz="4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endParaRPr lang="en-US" sz="4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65" y="5872776"/>
                <a:ext cx="9082743" cy="1477328"/>
              </a:xfrm>
              <a:prstGeom prst="rect">
                <a:avLst/>
              </a:prstGeom>
              <a:blipFill>
                <a:blip r:embed="rId4"/>
                <a:stretch>
                  <a:fillRect l="-2552" t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10070"/>
            <a:ext cx="12192000" cy="496270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9018740" y="5536504"/>
            <a:ext cx="1629889" cy="33627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4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81507" y="2967335"/>
            <a:ext cx="5228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get the idea…</a:t>
            </a:r>
          </a:p>
        </p:txBody>
      </p:sp>
    </p:spTree>
    <p:extLst>
      <p:ext uri="{BB962C8B-B14F-4D97-AF65-F5344CB8AC3E}">
        <p14:creationId xmlns:p14="http://schemas.microsoft.com/office/powerpoint/2010/main" val="154124009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9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5050"/>
            <a:ext cx="12192000" cy="4786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1683" y="111720"/>
            <a:ext cx="1118864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is now tim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 to fix temporary overflows/underflows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7583461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888"/>
            <a:ext cx="12192000" cy="484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77841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0288"/>
            <a:ext cx="12192000" cy="47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806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3825"/>
            <a:ext cx="12192000" cy="407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56444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3825"/>
            <a:ext cx="12192000" cy="407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2854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55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4250"/>
            <a:ext cx="12192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037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47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40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55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22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1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45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21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69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06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7613"/>
            <a:ext cx="12192000" cy="18811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31468" y="818025"/>
            <a:ext cx="100839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have now inserted 16 elements</a:t>
            </a:r>
          </a:p>
        </p:txBody>
      </p:sp>
    </p:spTree>
    <p:extLst>
      <p:ext uri="{BB962C8B-B14F-4D97-AF65-F5344CB8AC3E}">
        <p14:creationId xmlns:p14="http://schemas.microsoft.com/office/powerpoint/2010/main" val="409460047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19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22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84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22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91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9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76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26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84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46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2988"/>
            <a:ext cx="12192000" cy="22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30831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87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46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80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2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01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2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44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90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25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26506"/>
            <a:ext cx="12192000" cy="18049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92421" y="761464"/>
            <a:ext cx="12576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Buffer contains 17 elements, i.e. overflowed</a:t>
            </a:r>
          </a:p>
        </p:txBody>
      </p:sp>
      <p:sp>
        <p:nvSpPr>
          <p:cNvPr id="4" name="Rectangle 3"/>
          <p:cNvSpPr/>
          <p:nvPr/>
        </p:nvSpPr>
        <p:spPr>
          <a:xfrm>
            <a:off x="433437" y="4493418"/>
            <a:ext cx="1147737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root splits. The lowest points of the 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point buffer is moved into children</a:t>
            </a:r>
          </a:p>
        </p:txBody>
      </p:sp>
      <p:sp>
        <p:nvSpPr>
          <p:cNvPr id="5" name="Oval 4"/>
          <p:cNvSpPr/>
          <p:nvPr/>
        </p:nvSpPr>
        <p:spPr>
          <a:xfrm>
            <a:off x="457200" y="2847975"/>
            <a:ext cx="485775" cy="4667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42975" y="2847975"/>
            <a:ext cx="485775" cy="4667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914650" y="2847974"/>
            <a:ext cx="485775" cy="4667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00425" y="2847974"/>
            <a:ext cx="485775" cy="4667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52987" y="2857498"/>
            <a:ext cx="485775" cy="4667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360194" y="2857498"/>
            <a:ext cx="485775" cy="4667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824662" y="2857498"/>
            <a:ext cx="485775" cy="4667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381875" y="2857498"/>
            <a:ext cx="485775" cy="4667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9080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96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60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77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93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23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7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66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4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92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69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363"/>
            <a:ext cx="12192000" cy="56276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77702" y="-137815"/>
            <a:ext cx="50937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 of the split</a:t>
            </a:r>
          </a:p>
        </p:txBody>
      </p:sp>
    </p:spTree>
    <p:extLst>
      <p:ext uri="{BB962C8B-B14F-4D97-AF65-F5344CB8AC3E}">
        <p14:creationId xmlns:p14="http://schemas.microsoft.com/office/powerpoint/2010/main" val="1411767504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61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47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3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00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92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30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44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7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47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89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2388"/>
            <a:ext cx="12192000" cy="421163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676525" y="1847850"/>
            <a:ext cx="666750" cy="581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902961" y="200124"/>
            <a:ext cx="8386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now begin to insert again</a:t>
            </a:r>
          </a:p>
        </p:txBody>
      </p:sp>
    </p:spTree>
    <p:extLst>
      <p:ext uri="{BB962C8B-B14F-4D97-AF65-F5344CB8AC3E}">
        <p14:creationId xmlns:p14="http://schemas.microsoft.com/office/powerpoint/2010/main" val="1193170852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4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87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71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04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26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05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99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23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17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525"/>
            <a:ext cx="121920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98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53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64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8275"/>
            <a:ext cx="12192000" cy="398145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05114" y="1951348"/>
            <a:ext cx="584461" cy="47134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21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975"/>
            <a:ext cx="12192000" cy="497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22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6650"/>
            <a:ext cx="12192000" cy="45831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3355" y="122548"/>
            <a:ext cx="11196142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Every insert is a potential point buffer overflow</a:t>
            </a:r>
          </a:p>
        </p:txBody>
      </p:sp>
    </p:spTree>
    <p:extLst>
      <p:ext uri="{BB962C8B-B14F-4D97-AF65-F5344CB8AC3E}">
        <p14:creationId xmlns:p14="http://schemas.microsoft.com/office/powerpoint/2010/main" val="774212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8288"/>
            <a:ext cx="121920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58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"/>
    </mc:Choice>
    <mc:Fallback>
      <p:transition advClick="0" advTm="15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8550"/>
            <a:ext cx="121920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33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"/>
    </mc:Choice>
    <mc:Fallback>
      <p:transition advClick="0" advTm="15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775"/>
            <a:ext cx="12192000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29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"/>
    </mc:Choice>
    <mc:Fallback>
      <p:transition advClick="0" advTm="15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075"/>
            <a:ext cx="12192000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18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"/>
    </mc:Choice>
    <mc:Fallback>
      <p:transition advClick="0" advTm="15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9738"/>
            <a:ext cx="12192000" cy="343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5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"/>
    </mc:Choice>
    <mc:Fallback>
      <p:transition advClick="0" advTm="15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4138"/>
            <a:ext cx="12192000" cy="41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3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"/>
    </mc:Choice>
    <mc:Fallback>
      <p:transition advClick="0" advTm="15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938"/>
            <a:ext cx="121920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15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"/>
    </mc:Choice>
    <mc:Fallback>
      <p:transition advClick="0" advTm="15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675"/>
            <a:ext cx="12192000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81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"/>
    </mc:Choice>
    <mc:Fallback>
      <p:transition advClick="0" advTm="15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200"/>
            <a:ext cx="12192000" cy="314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14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"/>
    </mc:Choice>
    <mc:Fallback>
      <p:transition advClick="0" advTm="15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513"/>
            <a:ext cx="12192000" cy="373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37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"/>
    </mc:Choice>
    <mc:Fallback>
      <p:transition advClick="0" advTm="15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0"/>
            <a:ext cx="11263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13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288"/>
            <a:ext cx="12192000" cy="30178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1644" y="412671"/>
            <a:ext cx="114487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Point buffer overflows with 17 elements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13921" y="5342889"/>
            <a:ext cx="109190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Move the lowest point to insert buffer</a:t>
            </a:r>
          </a:p>
        </p:txBody>
      </p:sp>
      <p:sp>
        <p:nvSpPr>
          <p:cNvPr id="5" name="Oval 4"/>
          <p:cNvSpPr/>
          <p:nvPr/>
        </p:nvSpPr>
        <p:spPr>
          <a:xfrm>
            <a:off x="452807" y="2318994"/>
            <a:ext cx="466467" cy="40535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88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563"/>
            <a:ext cx="12192000" cy="318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35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963"/>
            <a:ext cx="12192000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173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513"/>
            <a:ext cx="12192000" cy="373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932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288"/>
            <a:ext cx="12192000" cy="30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134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563"/>
            <a:ext cx="12192000" cy="318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15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963"/>
            <a:ext cx="12192000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239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513"/>
            <a:ext cx="12192000" cy="373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655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288"/>
            <a:ext cx="12192000" cy="30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73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563"/>
            <a:ext cx="12192000" cy="318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20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4138"/>
            <a:ext cx="12192000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91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963"/>
            <a:ext cx="12192000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740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513"/>
            <a:ext cx="12192000" cy="373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288"/>
            <a:ext cx="12192000" cy="30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772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563"/>
            <a:ext cx="12192000" cy="318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42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6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963"/>
            <a:ext cx="12192000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09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6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513"/>
            <a:ext cx="12192000" cy="373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5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6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288"/>
            <a:ext cx="12192000" cy="30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41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6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563"/>
            <a:ext cx="12192000" cy="318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18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963"/>
            <a:ext cx="12192000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24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6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513"/>
            <a:ext cx="12192000" cy="373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8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588"/>
            <a:ext cx="12192000" cy="634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556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6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288"/>
            <a:ext cx="12192000" cy="30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6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563"/>
            <a:ext cx="12192000" cy="318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73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963"/>
            <a:ext cx="12192000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35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513"/>
            <a:ext cx="12192000" cy="373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5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7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288"/>
            <a:ext cx="12192000" cy="30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38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7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563"/>
            <a:ext cx="12192000" cy="318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02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7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963"/>
            <a:ext cx="12192000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23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7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513"/>
            <a:ext cx="12192000" cy="373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8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7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288"/>
            <a:ext cx="12192000" cy="30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40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7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563"/>
            <a:ext cx="12192000" cy="318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25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350"/>
            <a:ext cx="12192000" cy="37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038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7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963"/>
            <a:ext cx="12192000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63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7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513"/>
            <a:ext cx="12192000" cy="373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44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8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963"/>
            <a:ext cx="12192000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71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8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513"/>
            <a:ext cx="12192000" cy="373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05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8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963"/>
            <a:ext cx="12192000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84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8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513"/>
            <a:ext cx="12192000" cy="373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59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8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963"/>
            <a:ext cx="12192000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54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8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513"/>
            <a:ext cx="12192000" cy="373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92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8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963"/>
            <a:ext cx="12192000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3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8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513"/>
            <a:ext cx="12192000" cy="373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62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88"/>
            <a:ext cx="12192000" cy="555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503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8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963"/>
            <a:ext cx="12192000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16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8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513"/>
            <a:ext cx="12192000" cy="373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09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9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963"/>
            <a:ext cx="12192000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00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9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513"/>
            <a:ext cx="12192000" cy="373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97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9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963"/>
            <a:ext cx="12192000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72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"/>
    </mc:Choice>
    <mc:Fallback>
      <p:transition spd="slow" advClick="0" advTm="25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513"/>
            <a:ext cx="12192000" cy="373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86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9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963"/>
            <a:ext cx="12192000" cy="31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722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513"/>
            <a:ext cx="12192000" cy="373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422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3100"/>
            <a:ext cx="12192000" cy="297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149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3888"/>
            <a:ext cx="12192000" cy="307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51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265</Words>
  <Application>Microsoft Office PowerPoint</Application>
  <PresentationFormat>Widescreen</PresentationFormat>
  <Paragraphs>62</Paragraphs>
  <Slides>369</Slides>
  <Notes>2</Notes>
  <HiddenSlides>20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369</vt:i4>
      </vt:variant>
    </vt:vector>
  </HeadingPairs>
  <TitlesOfParts>
    <vt:vector size="37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</dc:creator>
  <cp:lastModifiedBy>peter</cp:lastModifiedBy>
  <cp:revision>30</cp:revision>
  <dcterms:created xsi:type="dcterms:W3CDTF">2016-05-28T15:19:37Z</dcterms:created>
  <dcterms:modified xsi:type="dcterms:W3CDTF">2016-05-28T19:23:35Z</dcterms:modified>
</cp:coreProperties>
</file>